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37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16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1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82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13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19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05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0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87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44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75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2302-6BD0-400E-8E90-A20A747A0ACA}" type="datetimeFigureOut">
              <a:rPr lang="ko-KR" altLang="en-US" smtClean="0"/>
              <a:t>2023-01-17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65C5-07F2-41AB-AAF9-417805784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83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22202"/>
          <a:stretch/>
        </p:blipFill>
        <p:spPr>
          <a:xfrm>
            <a:off x="0" y="2184400"/>
            <a:ext cx="9906000" cy="3483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067" y="973666"/>
            <a:ext cx="4631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mtClean="0">
                <a:latin typeface="Arial Narrow" panose="020B0606020202030204" pitchFamily="34" charset="0"/>
              </a:rPr>
              <a:t>LG Inverter Winner Models (2023)</a:t>
            </a:r>
            <a:endParaRPr lang="ko-KR" altLang="en-US" sz="28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236"/>
            <a:ext cx="9906000" cy="55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430"/>
            <a:ext cx="9906000" cy="5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23"/>
            <a:ext cx="9906000" cy="54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7</Words>
  <Application>Microsoft Office PowerPoint</Application>
  <PresentationFormat>A4 Paper (210x297 mm)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맑은 고딕</vt:lpstr>
      <vt:lpstr>Arial</vt:lpstr>
      <vt:lpstr>Arial Narrow</vt:lpstr>
      <vt:lpstr>Calibri</vt:lpstr>
      <vt:lpstr>Calibri Light</vt:lpstr>
      <vt:lpstr>Office 테마</vt:lpstr>
      <vt:lpstr>PowerPoint Presentation</vt:lpstr>
      <vt:lpstr>PowerPoint Presentation</vt:lpstr>
      <vt:lpstr>PowerPoint Presentation</vt:lpstr>
      <vt:lpstr>PowerPoint Presentation</vt:lpstr>
    </vt:vector>
  </TitlesOfParts>
  <Company>LGE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Kyungrin An/Europe Air Solution Sales 1 Team(kyungrin.an@lge.com)</dc:creator>
  <cp:lastModifiedBy>IRINI KRITIKOU/Part Leader/Greece Branch AS RAC Sales Part(eirini.kritikou@lge.com)</cp:lastModifiedBy>
  <cp:revision>3</cp:revision>
  <dcterms:created xsi:type="dcterms:W3CDTF">2023-01-16T01:40:08Z</dcterms:created>
  <dcterms:modified xsi:type="dcterms:W3CDTF">2023-01-17T08:12:13Z</dcterms:modified>
</cp:coreProperties>
</file>